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4" r:id="rId7"/>
    <p:sldId id="261" r:id="rId8"/>
    <p:sldId id="262" r:id="rId9"/>
    <p:sldId id="263" r:id="rId10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410" y="21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19/08/2015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9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11" Type="http://schemas.openxmlformats.org/officeDocument/2006/relationships/image" Target="../media/image48.jpeg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41.tiff"/><Relationship Id="rId9" Type="http://schemas.openxmlformats.org/officeDocument/2006/relationships/image" Target="../media/image4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0.tiff"/><Relationship Id="rId4" Type="http://schemas.openxmlformats.org/officeDocument/2006/relationships/image" Target="../media/image5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444625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5226628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24744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68327" y="4217898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18968" y="4217898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170232" y="4710078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170232" y="5484469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593033" y="4949431"/>
            <a:ext cx="844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1234" y="4217898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62" y="5226628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5226628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62" y="4446258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350" y="4446258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00658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786142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562" y="6006582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006582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1562" y="6786142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786142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170232" y="6264564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170231" y="7068529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240421" y="6447969"/>
            <a:ext cx="15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4h 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62963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824808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093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4131832" y="3401019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4131832" y="3070455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695766" y="338727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FC-P2</a:t>
            </a:r>
            <a:endParaRPr lang="de-CH" sz="1000" b="1" dirty="0"/>
          </a:p>
        </p:txBody>
      </p:sp>
      <p:sp>
        <p:nvSpPr>
          <p:cNvPr id="41" name="Textfeld 40"/>
          <p:cNvSpPr txBox="1"/>
          <p:nvPr/>
        </p:nvSpPr>
        <p:spPr>
          <a:xfrm>
            <a:off x="3695766" y="309605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FC-P1</a:t>
            </a:r>
            <a:endParaRPr lang="de-CH" sz="1400" b="1" dirty="0"/>
          </a:p>
        </p:txBody>
      </p:sp>
      <p:cxnSp>
        <p:nvCxnSpPr>
          <p:cNvPr id="42" name="Gerade Verbindung 41"/>
          <p:cNvCxnSpPr/>
          <p:nvPr/>
        </p:nvCxnSpPr>
        <p:spPr>
          <a:xfrm>
            <a:off x="4128798" y="3375389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4190784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726787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30795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796226" y="291399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431803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47219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936048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19563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214753" y="2903362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689242" y="2903363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185692" y="2728720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730468" y="2728720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236947" y="2728720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785641" y="32038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785641" y="32652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785641" y="3491870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785641" y="3553245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813826" y="307923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813826" y="31678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813826" y="336277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817492" y="34513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824808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211644" y="241836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416178" y="399593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629632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0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1" y="1112560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2536512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8" y="2623088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44" y="4320348"/>
            <a:ext cx="1500535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1018078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pic>
        <p:nvPicPr>
          <p:cNvPr id="14" name="Picture 7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52" y="1403648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/>
          <p:cNvSpPr txBox="1"/>
          <p:nvPr/>
        </p:nvSpPr>
        <p:spPr>
          <a:xfrm>
            <a:off x="3143660" y="12596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58" y="1403648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1018078" y="34200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1027" name="Picture 3" descr="C:\Users\Raphael\Desktop 4\Temporary Export Files\4SG + Phosphatas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58" y="3420072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/>
          <p:cNvSpPr txBox="1"/>
          <p:nvPr/>
        </p:nvSpPr>
        <p:spPr>
          <a:xfrm>
            <a:off x="3143660" y="34200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pic>
        <p:nvPicPr>
          <p:cNvPr id="1026" name="Picture 2" descr="C:\Users\Raphael\Desktop 4\Temporary Export Files\4SG - Phosphatase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52" y="3420072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980728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92112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80728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189949" y="322196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81522" y="3221960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89949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81522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92112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527345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72103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527345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72103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pic>
        <p:nvPicPr>
          <p:cNvPr id="1027" name="Picture 3" descr="E:\P1 and P2 A9 Cytoplasm\P1 and P2 A9 Cytoplasm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64" y="1205814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P1 and P2 A9 SN\P1 and P2 A9 SN.001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22" y="337503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:\P1 and P2 A9 Nuclei\P1 and P2 A9 Nuclei.00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271690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5290" y="241626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 dirty="0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24640" y="107085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035" name="Picture 11" descr="C:\Users\Raphael\Desktop 4\Temporary Export Files\WT transfection 48 hpT.tif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3888064"/>
            <a:ext cx="16884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5668946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5482612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20"/>
          <p:cNvSpPr txBox="1"/>
          <p:nvPr/>
        </p:nvSpPr>
        <p:spPr>
          <a:xfrm>
            <a:off x="1809658" y="144018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21"/>
          <p:cNvSpPr txBox="1"/>
          <p:nvPr/>
        </p:nvSpPr>
        <p:spPr>
          <a:xfrm>
            <a:off x="1809658" y="268254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22"/>
          <p:cNvSpPr txBox="1"/>
          <p:nvPr/>
        </p:nvSpPr>
        <p:spPr>
          <a:xfrm>
            <a:off x="1809658" y="398056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28"/>
          <p:cNvSpPr txBox="1"/>
          <p:nvPr/>
        </p:nvSpPr>
        <p:spPr>
          <a:xfrm>
            <a:off x="1414663" y="1087955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29"/>
          <p:cNvSpPr txBox="1"/>
          <p:nvPr/>
        </p:nvSpPr>
        <p:spPr>
          <a:xfrm>
            <a:off x="2801982" y="108795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36"/>
          <p:cNvSpPr txBox="1"/>
          <p:nvPr/>
        </p:nvSpPr>
        <p:spPr>
          <a:xfrm>
            <a:off x="3400552" y="1448804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37"/>
          <p:cNvSpPr txBox="1"/>
          <p:nvPr/>
        </p:nvSpPr>
        <p:spPr>
          <a:xfrm>
            <a:off x="3400552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38"/>
          <p:cNvSpPr txBox="1"/>
          <p:nvPr/>
        </p:nvSpPr>
        <p:spPr>
          <a:xfrm>
            <a:off x="3400552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40"/>
          <p:cNvSpPr txBox="1"/>
          <p:nvPr/>
        </p:nvSpPr>
        <p:spPr>
          <a:xfrm>
            <a:off x="564576" y="10417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Gerade Verbindung 32"/>
          <p:cNvCxnSpPr/>
          <p:nvPr/>
        </p:nvCxnSpPr>
        <p:spPr>
          <a:xfrm>
            <a:off x="1678342" y="145409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3"/>
          <p:cNvCxnSpPr/>
          <p:nvPr/>
        </p:nvCxnSpPr>
        <p:spPr>
          <a:xfrm>
            <a:off x="1527250" y="145319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41"/>
          <p:cNvCxnSpPr/>
          <p:nvPr/>
        </p:nvCxnSpPr>
        <p:spPr>
          <a:xfrm>
            <a:off x="3224418" y="146044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42"/>
          <p:cNvCxnSpPr/>
          <p:nvPr/>
        </p:nvCxnSpPr>
        <p:spPr>
          <a:xfrm>
            <a:off x="3074150" y="145954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259192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29"/>
          <p:cNvSpPr txBox="1"/>
          <p:nvPr/>
        </p:nvSpPr>
        <p:spPr>
          <a:xfrm>
            <a:off x="4941168" y="107408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:\Transfection kinetics\Transfection kinetics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70" y="1367784"/>
            <a:ext cx="168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7"/>
          <p:cNvSpPr txBox="1"/>
          <p:nvPr/>
        </p:nvSpPr>
        <p:spPr>
          <a:xfrm>
            <a:off x="5829647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7"/>
          <p:cNvSpPr txBox="1"/>
          <p:nvPr/>
        </p:nvSpPr>
        <p:spPr>
          <a:xfrm>
            <a:off x="5829647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77583" y="10240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13" y="1619888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4237773" y="1393231"/>
            <a:ext cx="1999539" cy="1944000"/>
            <a:chOff x="1010180" y="5580328"/>
            <a:chExt cx="1999539" cy="1944000"/>
          </a:xfrm>
        </p:grpSpPr>
        <p:pic>
          <p:nvPicPr>
            <p:cNvPr id="8" name="Picture 2" descr="C:\Users\Raphael\Desktop 4\Temporary Export Files\P1 P2 ratio Transfections.t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80" y="5580328"/>
              <a:ext cx="1999539" cy="19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Gerade Verbindung 8"/>
            <p:cNvCxnSpPr/>
            <p:nvPr/>
          </p:nvCxnSpPr>
          <p:spPr>
            <a:xfrm>
              <a:off x="1425832" y="6265870"/>
              <a:ext cx="972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"/>
          <p:cNvSpPr txBox="1"/>
          <p:nvPr/>
        </p:nvSpPr>
        <p:spPr>
          <a:xfrm>
            <a:off x="3968824" y="10240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1187624"/>
            <a:ext cx="1639855" cy="16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304903" y="147565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560970" y="82758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3304903" y="272364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304903" y="4036140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2921174" y="1114807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142408" y="1491950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3009589" y="149105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3924208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2628064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13677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Bildschirmpräsentation (4:3)</PresentationFormat>
  <Paragraphs>104</Paragraphs>
  <Slides>9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146</cp:revision>
  <cp:lastPrinted>2015-06-20T09:08:48Z</cp:lastPrinted>
  <dcterms:created xsi:type="dcterms:W3CDTF">2015-05-27T13:40:01Z</dcterms:created>
  <dcterms:modified xsi:type="dcterms:W3CDTF">2015-08-19T12:51:16Z</dcterms:modified>
</cp:coreProperties>
</file>